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5" r:id="rId2"/>
    <p:sldId id="259" r:id="rId3"/>
    <p:sldId id="267" r:id="rId4"/>
    <p:sldId id="261" r:id="rId5"/>
    <p:sldId id="262" r:id="rId6"/>
    <p:sldId id="270" r:id="rId7"/>
    <p:sldId id="271" r:id="rId8"/>
    <p:sldId id="272" r:id="rId9"/>
    <p:sldId id="274" r:id="rId10"/>
    <p:sldId id="283" r:id="rId11"/>
    <p:sldId id="275" r:id="rId12"/>
    <p:sldId id="276" r:id="rId13"/>
    <p:sldId id="278" r:id="rId14"/>
    <p:sldId id="265" r:id="rId15"/>
    <p:sldId id="281" r:id="rId16"/>
    <p:sldId id="282" r:id="rId17"/>
    <p:sldId id="277" r:id="rId18"/>
    <p:sldId id="264" r:id="rId19"/>
    <p:sldId id="266" r:id="rId20"/>
    <p:sldId id="263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08CAC7-D3A5-4862-979F-0745719C9150}" type="doc">
      <dgm:prSet loTypeId="urn:microsoft.com/office/officeart/2005/8/layout/cycle1" loCatId="cycle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FCB577-F6CD-4420-9C08-A3D634259CED}">
      <dgm:prSet phldrT="[Text]"/>
      <dgm:spPr/>
      <dgm:t>
        <a:bodyPr/>
        <a:lstStyle/>
        <a:p>
          <a:endParaRPr lang="en-US" dirty="0"/>
        </a:p>
      </dgm:t>
    </dgm:pt>
    <dgm:pt modelId="{A466836D-ADE5-4058-AF69-535BA0A021D8}" type="parTrans" cxnId="{BF8A4806-4760-4EC5-B0B4-BC60C11525B2}">
      <dgm:prSet/>
      <dgm:spPr/>
      <dgm:t>
        <a:bodyPr/>
        <a:lstStyle/>
        <a:p>
          <a:endParaRPr lang="en-US"/>
        </a:p>
      </dgm:t>
    </dgm:pt>
    <dgm:pt modelId="{41D16168-D23A-42FB-8C06-E6778B67B2BF}" type="sibTrans" cxnId="{BF8A4806-4760-4EC5-B0B4-BC60C11525B2}">
      <dgm:prSet/>
      <dgm:spPr/>
      <dgm:t>
        <a:bodyPr/>
        <a:lstStyle/>
        <a:p>
          <a:endParaRPr lang="en-US"/>
        </a:p>
      </dgm:t>
    </dgm:pt>
    <dgm:pt modelId="{4E5117DD-BA18-440B-B700-10D135D8F021}">
      <dgm:prSet phldrT="[Text]"/>
      <dgm:spPr/>
      <dgm:t>
        <a:bodyPr/>
        <a:lstStyle/>
        <a:p>
          <a:endParaRPr lang="en-US" dirty="0"/>
        </a:p>
      </dgm:t>
    </dgm:pt>
    <dgm:pt modelId="{E5317643-E9F0-4FB5-B7F2-A3826AB5303D}" type="parTrans" cxnId="{1AC82440-CD4C-4136-99F6-24ED0C2F8850}">
      <dgm:prSet/>
      <dgm:spPr/>
      <dgm:t>
        <a:bodyPr/>
        <a:lstStyle/>
        <a:p>
          <a:endParaRPr lang="en-US"/>
        </a:p>
      </dgm:t>
    </dgm:pt>
    <dgm:pt modelId="{E4AF1180-65E1-44F9-908A-97DC60167A4C}" type="sibTrans" cxnId="{1AC82440-CD4C-4136-99F6-24ED0C2F8850}">
      <dgm:prSet/>
      <dgm:spPr/>
      <dgm:t>
        <a:bodyPr/>
        <a:lstStyle/>
        <a:p>
          <a:endParaRPr lang="en-US"/>
        </a:p>
      </dgm:t>
    </dgm:pt>
    <dgm:pt modelId="{266939FF-E377-4529-BD31-C01B58C8D780}">
      <dgm:prSet phldrT="[Text]"/>
      <dgm:spPr/>
      <dgm:t>
        <a:bodyPr/>
        <a:lstStyle/>
        <a:p>
          <a:endParaRPr lang="en-US" dirty="0"/>
        </a:p>
      </dgm:t>
    </dgm:pt>
    <dgm:pt modelId="{4876F4CA-F57A-4263-B70F-AB1BED128B1A}" type="parTrans" cxnId="{0B685983-AD86-4538-B588-1C530D601E0E}">
      <dgm:prSet/>
      <dgm:spPr/>
      <dgm:t>
        <a:bodyPr/>
        <a:lstStyle/>
        <a:p>
          <a:endParaRPr lang="en-US"/>
        </a:p>
      </dgm:t>
    </dgm:pt>
    <dgm:pt modelId="{EC4807B7-1368-4926-B739-A6AED2A92E6E}" type="sibTrans" cxnId="{0B685983-AD86-4538-B588-1C530D601E0E}">
      <dgm:prSet/>
      <dgm:spPr/>
      <dgm:t>
        <a:bodyPr/>
        <a:lstStyle/>
        <a:p>
          <a:endParaRPr lang="en-US"/>
        </a:p>
      </dgm:t>
    </dgm:pt>
    <dgm:pt modelId="{D6A9B583-2F68-424F-B9D0-1DBA9C8157C5}">
      <dgm:prSet phldrT="[Text]"/>
      <dgm:spPr/>
      <dgm:t>
        <a:bodyPr/>
        <a:lstStyle/>
        <a:p>
          <a:endParaRPr lang="en-US" dirty="0"/>
        </a:p>
      </dgm:t>
    </dgm:pt>
    <dgm:pt modelId="{D26995B2-4FCF-4B79-AEE8-2D6BB7120EED}" type="parTrans" cxnId="{5B14D0E2-B2DA-48D7-B134-3FF17253FBB2}">
      <dgm:prSet/>
      <dgm:spPr/>
      <dgm:t>
        <a:bodyPr/>
        <a:lstStyle/>
        <a:p>
          <a:endParaRPr lang="en-US"/>
        </a:p>
      </dgm:t>
    </dgm:pt>
    <dgm:pt modelId="{7CD06524-2375-4D47-A952-E5F3AEDD6B89}" type="sibTrans" cxnId="{5B14D0E2-B2DA-48D7-B134-3FF17253FBB2}">
      <dgm:prSet/>
      <dgm:spPr/>
      <dgm:t>
        <a:bodyPr/>
        <a:lstStyle/>
        <a:p>
          <a:endParaRPr lang="en-US"/>
        </a:p>
      </dgm:t>
    </dgm:pt>
    <dgm:pt modelId="{F651BE27-54B6-4514-B104-C49376D47BC8}">
      <dgm:prSet phldrT="[Text]"/>
      <dgm:spPr/>
      <dgm:t>
        <a:bodyPr/>
        <a:lstStyle/>
        <a:p>
          <a:endParaRPr lang="en-US" dirty="0"/>
        </a:p>
      </dgm:t>
    </dgm:pt>
    <dgm:pt modelId="{EB9B45B7-6FF4-4949-A8EE-526B5B8C3799}" type="parTrans" cxnId="{80CA6AD1-FDAB-42EF-92C3-74FB4D5E3059}">
      <dgm:prSet/>
      <dgm:spPr/>
      <dgm:t>
        <a:bodyPr/>
        <a:lstStyle/>
        <a:p>
          <a:endParaRPr lang="en-US"/>
        </a:p>
      </dgm:t>
    </dgm:pt>
    <dgm:pt modelId="{ADA68050-BA9C-4624-B3D7-994CAA58E3AD}" type="sibTrans" cxnId="{80CA6AD1-FDAB-42EF-92C3-74FB4D5E3059}">
      <dgm:prSet/>
      <dgm:spPr/>
      <dgm:t>
        <a:bodyPr/>
        <a:lstStyle/>
        <a:p>
          <a:endParaRPr lang="en-US"/>
        </a:p>
      </dgm:t>
    </dgm:pt>
    <dgm:pt modelId="{6079ADA7-6E49-4AAA-81FB-DFB779F26322}" type="pres">
      <dgm:prSet presAssocID="{F108CAC7-D3A5-4862-979F-0745719C915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0DBDEF-3BD9-48E1-A156-E9D7F9B81B11}" type="pres">
      <dgm:prSet presAssocID="{3EFCB577-F6CD-4420-9C08-A3D634259CED}" presName="dummy" presStyleCnt="0"/>
      <dgm:spPr/>
    </dgm:pt>
    <dgm:pt modelId="{74DD7141-DA6E-4436-A868-52345EF3681A}" type="pres">
      <dgm:prSet presAssocID="{3EFCB577-F6CD-4420-9C08-A3D634259CED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5F4AC-45F7-44E0-8A53-1CA9698A0581}" type="pres">
      <dgm:prSet presAssocID="{41D16168-D23A-42FB-8C06-E6778B67B2BF}" presName="sibTrans" presStyleLbl="node1" presStyleIdx="0" presStyleCnt="5"/>
      <dgm:spPr/>
      <dgm:t>
        <a:bodyPr/>
        <a:lstStyle/>
        <a:p>
          <a:endParaRPr lang="en-US"/>
        </a:p>
      </dgm:t>
    </dgm:pt>
    <dgm:pt modelId="{5074EF1A-DF6D-4D81-A78C-D8E51173B6E3}" type="pres">
      <dgm:prSet presAssocID="{4E5117DD-BA18-440B-B700-10D135D8F021}" presName="dummy" presStyleCnt="0"/>
      <dgm:spPr/>
    </dgm:pt>
    <dgm:pt modelId="{B6177DFB-BA9D-4FEB-A6A6-B47E3BC2E0C0}" type="pres">
      <dgm:prSet presAssocID="{4E5117DD-BA18-440B-B700-10D135D8F021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F8945-79D3-4744-914F-84E5F3C5CD6B}" type="pres">
      <dgm:prSet presAssocID="{E4AF1180-65E1-44F9-908A-97DC60167A4C}" presName="sibTrans" presStyleLbl="node1" presStyleIdx="1" presStyleCnt="5"/>
      <dgm:spPr/>
      <dgm:t>
        <a:bodyPr/>
        <a:lstStyle/>
        <a:p>
          <a:endParaRPr lang="en-US"/>
        </a:p>
      </dgm:t>
    </dgm:pt>
    <dgm:pt modelId="{84CCD541-283E-4B9B-ADBE-CD1447AD3563}" type="pres">
      <dgm:prSet presAssocID="{266939FF-E377-4529-BD31-C01B58C8D780}" presName="dummy" presStyleCnt="0"/>
      <dgm:spPr/>
    </dgm:pt>
    <dgm:pt modelId="{4610E604-3B52-437C-A75B-7F692F734F48}" type="pres">
      <dgm:prSet presAssocID="{266939FF-E377-4529-BD31-C01B58C8D780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76B7C-3AC8-44CB-9E32-4F24B1EFF40A}" type="pres">
      <dgm:prSet presAssocID="{EC4807B7-1368-4926-B739-A6AED2A92E6E}" presName="sibTrans" presStyleLbl="node1" presStyleIdx="2" presStyleCnt="5"/>
      <dgm:spPr/>
      <dgm:t>
        <a:bodyPr/>
        <a:lstStyle/>
        <a:p>
          <a:endParaRPr lang="en-US"/>
        </a:p>
      </dgm:t>
    </dgm:pt>
    <dgm:pt modelId="{05FBAB32-CCD0-4EF1-BC64-C614B7D96919}" type="pres">
      <dgm:prSet presAssocID="{D6A9B583-2F68-424F-B9D0-1DBA9C8157C5}" presName="dummy" presStyleCnt="0"/>
      <dgm:spPr/>
    </dgm:pt>
    <dgm:pt modelId="{6A26BD4E-88B5-4CE6-A47C-1A99B3F75586}" type="pres">
      <dgm:prSet presAssocID="{D6A9B583-2F68-424F-B9D0-1DBA9C8157C5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1C055-D127-4AFC-B03C-3914719E64D2}" type="pres">
      <dgm:prSet presAssocID="{7CD06524-2375-4D47-A952-E5F3AEDD6B89}" presName="sibTrans" presStyleLbl="node1" presStyleIdx="3" presStyleCnt="5"/>
      <dgm:spPr/>
      <dgm:t>
        <a:bodyPr/>
        <a:lstStyle/>
        <a:p>
          <a:endParaRPr lang="en-US"/>
        </a:p>
      </dgm:t>
    </dgm:pt>
    <dgm:pt modelId="{6117FC58-366B-4B7F-AC51-E5FFA2D9BFFA}" type="pres">
      <dgm:prSet presAssocID="{F651BE27-54B6-4514-B104-C49376D47BC8}" presName="dummy" presStyleCnt="0"/>
      <dgm:spPr/>
    </dgm:pt>
    <dgm:pt modelId="{1C87290C-84B9-4608-B1E1-45C6DD0EFC20}" type="pres">
      <dgm:prSet presAssocID="{F651BE27-54B6-4514-B104-C49376D47BC8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BD2BC-BA03-4973-B15B-0E13BC21C67C}" type="pres">
      <dgm:prSet presAssocID="{ADA68050-BA9C-4624-B3D7-994CAA58E3AD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9384E9AB-EEED-49EB-9505-706C970D8ED6}" type="presOf" srcId="{266939FF-E377-4529-BD31-C01B58C8D780}" destId="{4610E604-3B52-437C-A75B-7F692F734F48}" srcOrd="0" destOrd="0" presId="urn:microsoft.com/office/officeart/2005/8/layout/cycle1"/>
    <dgm:cxn modelId="{BF8A4806-4760-4EC5-B0B4-BC60C11525B2}" srcId="{F108CAC7-D3A5-4862-979F-0745719C9150}" destId="{3EFCB577-F6CD-4420-9C08-A3D634259CED}" srcOrd="0" destOrd="0" parTransId="{A466836D-ADE5-4058-AF69-535BA0A021D8}" sibTransId="{41D16168-D23A-42FB-8C06-E6778B67B2BF}"/>
    <dgm:cxn modelId="{4B34A6A9-5842-4196-A096-3D2F25A604D7}" type="presOf" srcId="{7CD06524-2375-4D47-A952-E5F3AEDD6B89}" destId="{FE41C055-D127-4AFC-B03C-3914719E64D2}" srcOrd="0" destOrd="0" presId="urn:microsoft.com/office/officeart/2005/8/layout/cycle1"/>
    <dgm:cxn modelId="{55E04CC9-AF3D-4A19-9694-3C2EAB74484A}" type="presOf" srcId="{ADA68050-BA9C-4624-B3D7-994CAA58E3AD}" destId="{5F4BD2BC-BA03-4973-B15B-0E13BC21C67C}" srcOrd="0" destOrd="0" presId="urn:microsoft.com/office/officeart/2005/8/layout/cycle1"/>
    <dgm:cxn modelId="{980B6027-C917-47CB-842C-E04333325956}" type="presOf" srcId="{F651BE27-54B6-4514-B104-C49376D47BC8}" destId="{1C87290C-84B9-4608-B1E1-45C6DD0EFC20}" srcOrd="0" destOrd="0" presId="urn:microsoft.com/office/officeart/2005/8/layout/cycle1"/>
    <dgm:cxn modelId="{2F6E3864-48E1-4497-8C51-66B754FA431F}" type="presOf" srcId="{41D16168-D23A-42FB-8C06-E6778B67B2BF}" destId="{1615F4AC-45F7-44E0-8A53-1CA9698A0581}" srcOrd="0" destOrd="0" presId="urn:microsoft.com/office/officeart/2005/8/layout/cycle1"/>
    <dgm:cxn modelId="{1397B90F-0653-4CB5-AE95-2D6E5D265BD7}" type="presOf" srcId="{EC4807B7-1368-4926-B739-A6AED2A92E6E}" destId="{05476B7C-3AC8-44CB-9E32-4F24B1EFF40A}" srcOrd="0" destOrd="0" presId="urn:microsoft.com/office/officeart/2005/8/layout/cycle1"/>
    <dgm:cxn modelId="{5B14D0E2-B2DA-48D7-B134-3FF17253FBB2}" srcId="{F108CAC7-D3A5-4862-979F-0745719C9150}" destId="{D6A9B583-2F68-424F-B9D0-1DBA9C8157C5}" srcOrd="3" destOrd="0" parTransId="{D26995B2-4FCF-4B79-AEE8-2D6BB7120EED}" sibTransId="{7CD06524-2375-4D47-A952-E5F3AEDD6B89}"/>
    <dgm:cxn modelId="{0B685983-AD86-4538-B588-1C530D601E0E}" srcId="{F108CAC7-D3A5-4862-979F-0745719C9150}" destId="{266939FF-E377-4529-BD31-C01B58C8D780}" srcOrd="2" destOrd="0" parTransId="{4876F4CA-F57A-4263-B70F-AB1BED128B1A}" sibTransId="{EC4807B7-1368-4926-B739-A6AED2A92E6E}"/>
    <dgm:cxn modelId="{1AC82440-CD4C-4136-99F6-24ED0C2F8850}" srcId="{F108CAC7-D3A5-4862-979F-0745719C9150}" destId="{4E5117DD-BA18-440B-B700-10D135D8F021}" srcOrd="1" destOrd="0" parTransId="{E5317643-E9F0-4FB5-B7F2-A3826AB5303D}" sibTransId="{E4AF1180-65E1-44F9-908A-97DC60167A4C}"/>
    <dgm:cxn modelId="{2256AAAB-AC59-47B6-8521-D467EECB12F5}" type="presOf" srcId="{3EFCB577-F6CD-4420-9C08-A3D634259CED}" destId="{74DD7141-DA6E-4436-A868-52345EF3681A}" srcOrd="0" destOrd="0" presId="urn:microsoft.com/office/officeart/2005/8/layout/cycle1"/>
    <dgm:cxn modelId="{DCB2359B-9D36-452A-A8B4-5859CB41A29E}" type="presOf" srcId="{E4AF1180-65E1-44F9-908A-97DC60167A4C}" destId="{B2DF8945-79D3-4744-914F-84E5F3C5CD6B}" srcOrd="0" destOrd="0" presId="urn:microsoft.com/office/officeart/2005/8/layout/cycle1"/>
    <dgm:cxn modelId="{54186D8C-D387-4F41-A761-DDCB9B52C885}" type="presOf" srcId="{D6A9B583-2F68-424F-B9D0-1DBA9C8157C5}" destId="{6A26BD4E-88B5-4CE6-A47C-1A99B3F75586}" srcOrd="0" destOrd="0" presId="urn:microsoft.com/office/officeart/2005/8/layout/cycle1"/>
    <dgm:cxn modelId="{470ED2ED-2321-43AB-98BF-48D29E5FE943}" type="presOf" srcId="{F108CAC7-D3A5-4862-979F-0745719C9150}" destId="{6079ADA7-6E49-4AAA-81FB-DFB779F26322}" srcOrd="0" destOrd="0" presId="urn:microsoft.com/office/officeart/2005/8/layout/cycle1"/>
    <dgm:cxn modelId="{80CA6AD1-FDAB-42EF-92C3-74FB4D5E3059}" srcId="{F108CAC7-D3A5-4862-979F-0745719C9150}" destId="{F651BE27-54B6-4514-B104-C49376D47BC8}" srcOrd="4" destOrd="0" parTransId="{EB9B45B7-6FF4-4949-A8EE-526B5B8C3799}" sibTransId="{ADA68050-BA9C-4624-B3D7-994CAA58E3AD}"/>
    <dgm:cxn modelId="{0D99F8F5-B556-4504-9772-A04DDC8E8417}" type="presOf" srcId="{4E5117DD-BA18-440B-B700-10D135D8F021}" destId="{B6177DFB-BA9D-4FEB-A6A6-B47E3BC2E0C0}" srcOrd="0" destOrd="0" presId="urn:microsoft.com/office/officeart/2005/8/layout/cycle1"/>
    <dgm:cxn modelId="{358E45C0-8AFD-4172-88DE-F26C74D50803}" type="presParOf" srcId="{6079ADA7-6E49-4AAA-81FB-DFB779F26322}" destId="{A20DBDEF-3BD9-48E1-A156-E9D7F9B81B11}" srcOrd="0" destOrd="0" presId="urn:microsoft.com/office/officeart/2005/8/layout/cycle1"/>
    <dgm:cxn modelId="{070338D9-6560-407C-8F48-ADC9ECEEA62E}" type="presParOf" srcId="{6079ADA7-6E49-4AAA-81FB-DFB779F26322}" destId="{74DD7141-DA6E-4436-A868-52345EF3681A}" srcOrd="1" destOrd="0" presId="urn:microsoft.com/office/officeart/2005/8/layout/cycle1"/>
    <dgm:cxn modelId="{97B02893-E093-474E-88FE-3BC86DA594A9}" type="presParOf" srcId="{6079ADA7-6E49-4AAA-81FB-DFB779F26322}" destId="{1615F4AC-45F7-44E0-8A53-1CA9698A0581}" srcOrd="2" destOrd="0" presId="urn:microsoft.com/office/officeart/2005/8/layout/cycle1"/>
    <dgm:cxn modelId="{6214C463-4FFC-49BC-BCC9-F849A577F60B}" type="presParOf" srcId="{6079ADA7-6E49-4AAA-81FB-DFB779F26322}" destId="{5074EF1A-DF6D-4D81-A78C-D8E51173B6E3}" srcOrd="3" destOrd="0" presId="urn:microsoft.com/office/officeart/2005/8/layout/cycle1"/>
    <dgm:cxn modelId="{E33B2E68-6583-4F86-9502-F25068DB017A}" type="presParOf" srcId="{6079ADA7-6E49-4AAA-81FB-DFB779F26322}" destId="{B6177DFB-BA9D-4FEB-A6A6-B47E3BC2E0C0}" srcOrd="4" destOrd="0" presId="urn:microsoft.com/office/officeart/2005/8/layout/cycle1"/>
    <dgm:cxn modelId="{074F65E0-3B41-44BC-A520-DD678EAFF901}" type="presParOf" srcId="{6079ADA7-6E49-4AAA-81FB-DFB779F26322}" destId="{B2DF8945-79D3-4744-914F-84E5F3C5CD6B}" srcOrd="5" destOrd="0" presId="urn:microsoft.com/office/officeart/2005/8/layout/cycle1"/>
    <dgm:cxn modelId="{0E5560BE-DB04-4BBC-90B1-2406E4B4F3B3}" type="presParOf" srcId="{6079ADA7-6E49-4AAA-81FB-DFB779F26322}" destId="{84CCD541-283E-4B9B-ADBE-CD1447AD3563}" srcOrd="6" destOrd="0" presId="urn:microsoft.com/office/officeart/2005/8/layout/cycle1"/>
    <dgm:cxn modelId="{0CE1DC91-B7D9-4B1F-BD9C-9B053EDA45A7}" type="presParOf" srcId="{6079ADA7-6E49-4AAA-81FB-DFB779F26322}" destId="{4610E604-3B52-437C-A75B-7F692F734F48}" srcOrd="7" destOrd="0" presId="urn:microsoft.com/office/officeart/2005/8/layout/cycle1"/>
    <dgm:cxn modelId="{15211927-1202-4244-8955-718D573BCC1C}" type="presParOf" srcId="{6079ADA7-6E49-4AAA-81FB-DFB779F26322}" destId="{05476B7C-3AC8-44CB-9E32-4F24B1EFF40A}" srcOrd="8" destOrd="0" presId="urn:microsoft.com/office/officeart/2005/8/layout/cycle1"/>
    <dgm:cxn modelId="{8F124CB7-F51B-4B86-BC21-5E3EB3E58F8C}" type="presParOf" srcId="{6079ADA7-6E49-4AAA-81FB-DFB779F26322}" destId="{05FBAB32-CCD0-4EF1-BC64-C614B7D96919}" srcOrd="9" destOrd="0" presId="urn:microsoft.com/office/officeart/2005/8/layout/cycle1"/>
    <dgm:cxn modelId="{9E930BF4-A2C5-43FE-A2ED-20C777B7E808}" type="presParOf" srcId="{6079ADA7-6E49-4AAA-81FB-DFB779F26322}" destId="{6A26BD4E-88B5-4CE6-A47C-1A99B3F75586}" srcOrd="10" destOrd="0" presId="urn:microsoft.com/office/officeart/2005/8/layout/cycle1"/>
    <dgm:cxn modelId="{8D0F8AD4-873E-4DF4-918A-A06BA124EFD9}" type="presParOf" srcId="{6079ADA7-6E49-4AAA-81FB-DFB779F26322}" destId="{FE41C055-D127-4AFC-B03C-3914719E64D2}" srcOrd="11" destOrd="0" presId="urn:microsoft.com/office/officeart/2005/8/layout/cycle1"/>
    <dgm:cxn modelId="{3B62BD6E-315B-466A-AFF0-5756557165AF}" type="presParOf" srcId="{6079ADA7-6E49-4AAA-81FB-DFB779F26322}" destId="{6117FC58-366B-4B7F-AC51-E5FFA2D9BFFA}" srcOrd="12" destOrd="0" presId="urn:microsoft.com/office/officeart/2005/8/layout/cycle1"/>
    <dgm:cxn modelId="{02C1AE50-9C7A-4DD0-B660-6A21E46CEC79}" type="presParOf" srcId="{6079ADA7-6E49-4AAA-81FB-DFB779F26322}" destId="{1C87290C-84B9-4608-B1E1-45C6DD0EFC20}" srcOrd="13" destOrd="0" presId="urn:microsoft.com/office/officeart/2005/8/layout/cycle1"/>
    <dgm:cxn modelId="{2CBBBE2F-7D6D-4A2C-A096-0C0DE3558BA5}" type="presParOf" srcId="{6079ADA7-6E49-4AAA-81FB-DFB779F26322}" destId="{5F4BD2BC-BA03-4973-B15B-0E13BC21C67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08CAC7-D3A5-4862-979F-0745719C9150}" type="doc">
      <dgm:prSet loTypeId="urn:microsoft.com/office/officeart/2005/8/layout/cycle1" loCatId="cycle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FCB577-F6CD-4420-9C08-A3D634259CED}">
      <dgm:prSet phldrT="[Text]"/>
      <dgm:spPr/>
      <dgm:t>
        <a:bodyPr/>
        <a:lstStyle/>
        <a:p>
          <a:endParaRPr lang="en-US" dirty="0"/>
        </a:p>
      </dgm:t>
    </dgm:pt>
    <dgm:pt modelId="{A466836D-ADE5-4058-AF69-535BA0A021D8}" type="parTrans" cxnId="{BF8A4806-4760-4EC5-B0B4-BC60C11525B2}">
      <dgm:prSet/>
      <dgm:spPr/>
      <dgm:t>
        <a:bodyPr/>
        <a:lstStyle/>
        <a:p>
          <a:endParaRPr lang="en-US"/>
        </a:p>
      </dgm:t>
    </dgm:pt>
    <dgm:pt modelId="{41D16168-D23A-42FB-8C06-E6778B67B2BF}" type="sibTrans" cxnId="{BF8A4806-4760-4EC5-B0B4-BC60C11525B2}">
      <dgm:prSet/>
      <dgm:spPr/>
      <dgm:t>
        <a:bodyPr/>
        <a:lstStyle/>
        <a:p>
          <a:endParaRPr lang="en-US"/>
        </a:p>
      </dgm:t>
    </dgm:pt>
    <dgm:pt modelId="{4E5117DD-BA18-440B-B700-10D135D8F021}">
      <dgm:prSet phldrT="[Text]"/>
      <dgm:spPr/>
      <dgm:t>
        <a:bodyPr/>
        <a:lstStyle/>
        <a:p>
          <a:endParaRPr lang="en-US" dirty="0"/>
        </a:p>
      </dgm:t>
    </dgm:pt>
    <dgm:pt modelId="{E5317643-E9F0-4FB5-B7F2-A3826AB5303D}" type="parTrans" cxnId="{1AC82440-CD4C-4136-99F6-24ED0C2F8850}">
      <dgm:prSet/>
      <dgm:spPr/>
      <dgm:t>
        <a:bodyPr/>
        <a:lstStyle/>
        <a:p>
          <a:endParaRPr lang="en-US"/>
        </a:p>
      </dgm:t>
    </dgm:pt>
    <dgm:pt modelId="{E4AF1180-65E1-44F9-908A-97DC60167A4C}" type="sibTrans" cxnId="{1AC82440-CD4C-4136-99F6-24ED0C2F8850}">
      <dgm:prSet/>
      <dgm:spPr/>
      <dgm:t>
        <a:bodyPr/>
        <a:lstStyle/>
        <a:p>
          <a:endParaRPr lang="en-US"/>
        </a:p>
      </dgm:t>
    </dgm:pt>
    <dgm:pt modelId="{266939FF-E377-4529-BD31-C01B58C8D780}">
      <dgm:prSet phldrT="[Text]"/>
      <dgm:spPr/>
      <dgm:t>
        <a:bodyPr/>
        <a:lstStyle/>
        <a:p>
          <a:endParaRPr lang="en-US" dirty="0"/>
        </a:p>
      </dgm:t>
    </dgm:pt>
    <dgm:pt modelId="{4876F4CA-F57A-4263-B70F-AB1BED128B1A}" type="parTrans" cxnId="{0B685983-AD86-4538-B588-1C530D601E0E}">
      <dgm:prSet/>
      <dgm:spPr/>
      <dgm:t>
        <a:bodyPr/>
        <a:lstStyle/>
        <a:p>
          <a:endParaRPr lang="en-US"/>
        </a:p>
      </dgm:t>
    </dgm:pt>
    <dgm:pt modelId="{EC4807B7-1368-4926-B739-A6AED2A92E6E}" type="sibTrans" cxnId="{0B685983-AD86-4538-B588-1C530D601E0E}">
      <dgm:prSet/>
      <dgm:spPr/>
      <dgm:t>
        <a:bodyPr/>
        <a:lstStyle/>
        <a:p>
          <a:endParaRPr lang="en-US"/>
        </a:p>
      </dgm:t>
    </dgm:pt>
    <dgm:pt modelId="{D6A9B583-2F68-424F-B9D0-1DBA9C8157C5}">
      <dgm:prSet phldrT="[Text]"/>
      <dgm:spPr/>
      <dgm:t>
        <a:bodyPr/>
        <a:lstStyle/>
        <a:p>
          <a:endParaRPr lang="en-US" dirty="0"/>
        </a:p>
      </dgm:t>
    </dgm:pt>
    <dgm:pt modelId="{D26995B2-4FCF-4B79-AEE8-2D6BB7120EED}" type="parTrans" cxnId="{5B14D0E2-B2DA-48D7-B134-3FF17253FBB2}">
      <dgm:prSet/>
      <dgm:spPr/>
      <dgm:t>
        <a:bodyPr/>
        <a:lstStyle/>
        <a:p>
          <a:endParaRPr lang="en-US"/>
        </a:p>
      </dgm:t>
    </dgm:pt>
    <dgm:pt modelId="{7CD06524-2375-4D47-A952-E5F3AEDD6B89}" type="sibTrans" cxnId="{5B14D0E2-B2DA-48D7-B134-3FF17253FBB2}">
      <dgm:prSet/>
      <dgm:spPr/>
      <dgm:t>
        <a:bodyPr/>
        <a:lstStyle/>
        <a:p>
          <a:endParaRPr lang="en-US"/>
        </a:p>
      </dgm:t>
    </dgm:pt>
    <dgm:pt modelId="{F651BE27-54B6-4514-B104-C49376D47BC8}">
      <dgm:prSet phldrT="[Text]"/>
      <dgm:spPr/>
      <dgm:t>
        <a:bodyPr/>
        <a:lstStyle/>
        <a:p>
          <a:endParaRPr lang="en-US" dirty="0"/>
        </a:p>
      </dgm:t>
    </dgm:pt>
    <dgm:pt modelId="{EB9B45B7-6FF4-4949-A8EE-526B5B8C3799}" type="parTrans" cxnId="{80CA6AD1-FDAB-42EF-92C3-74FB4D5E3059}">
      <dgm:prSet/>
      <dgm:spPr/>
      <dgm:t>
        <a:bodyPr/>
        <a:lstStyle/>
        <a:p>
          <a:endParaRPr lang="en-US"/>
        </a:p>
      </dgm:t>
    </dgm:pt>
    <dgm:pt modelId="{ADA68050-BA9C-4624-B3D7-994CAA58E3AD}" type="sibTrans" cxnId="{80CA6AD1-FDAB-42EF-92C3-74FB4D5E3059}">
      <dgm:prSet/>
      <dgm:spPr/>
      <dgm:t>
        <a:bodyPr/>
        <a:lstStyle/>
        <a:p>
          <a:endParaRPr lang="en-US"/>
        </a:p>
      </dgm:t>
    </dgm:pt>
    <dgm:pt modelId="{6079ADA7-6E49-4AAA-81FB-DFB779F26322}" type="pres">
      <dgm:prSet presAssocID="{F108CAC7-D3A5-4862-979F-0745719C915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0DBDEF-3BD9-48E1-A156-E9D7F9B81B11}" type="pres">
      <dgm:prSet presAssocID="{3EFCB577-F6CD-4420-9C08-A3D634259CED}" presName="dummy" presStyleCnt="0"/>
      <dgm:spPr/>
    </dgm:pt>
    <dgm:pt modelId="{74DD7141-DA6E-4436-A868-52345EF3681A}" type="pres">
      <dgm:prSet presAssocID="{3EFCB577-F6CD-4420-9C08-A3D634259CED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5F4AC-45F7-44E0-8A53-1CA9698A0581}" type="pres">
      <dgm:prSet presAssocID="{41D16168-D23A-42FB-8C06-E6778B67B2BF}" presName="sibTrans" presStyleLbl="node1" presStyleIdx="0" presStyleCnt="5"/>
      <dgm:spPr/>
      <dgm:t>
        <a:bodyPr/>
        <a:lstStyle/>
        <a:p>
          <a:endParaRPr lang="en-US"/>
        </a:p>
      </dgm:t>
    </dgm:pt>
    <dgm:pt modelId="{5074EF1A-DF6D-4D81-A78C-D8E51173B6E3}" type="pres">
      <dgm:prSet presAssocID="{4E5117DD-BA18-440B-B700-10D135D8F021}" presName="dummy" presStyleCnt="0"/>
      <dgm:spPr/>
    </dgm:pt>
    <dgm:pt modelId="{B6177DFB-BA9D-4FEB-A6A6-B47E3BC2E0C0}" type="pres">
      <dgm:prSet presAssocID="{4E5117DD-BA18-440B-B700-10D135D8F021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F8945-79D3-4744-914F-84E5F3C5CD6B}" type="pres">
      <dgm:prSet presAssocID="{E4AF1180-65E1-44F9-908A-97DC60167A4C}" presName="sibTrans" presStyleLbl="node1" presStyleIdx="1" presStyleCnt="5"/>
      <dgm:spPr/>
      <dgm:t>
        <a:bodyPr/>
        <a:lstStyle/>
        <a:p>
          <a:endParaRPr lang="en-US"/>
        </a:p>
      </dgm:t>
    </dgm:pt>
    <dgm:pt modelId="{84CCD541-283E-4B9B-ADBE-CD1447AD3563}" type="pres">
      <dgm:prSet presAssocID="{266939FF-E377-4529-BD31-C01B58C8D780}" presName="dummy" presStyleCnt="0"/>
      <dgm:spPr/>
    </dgm:pt>
    <dgm:pt modelId="{4610E604-3B52-437C-A75B-7F692F734F48}" type="pres">
      <dgm:prSet presAssocID="{266939FF-E377-4529-BD31-C01B58C8D780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76B7C-3AC8-44CB-9E32-4F24B1EFF40A}" type="pres">
      <dgm:prSet presAssocID="{EC4807B7-1368-4926-B739-A6AED2A92E6E}" presName="sibTrans" presStyleLbl="node1" presStyleIdx="2" presStyleCnt="5"/>
      <dgm:spPr/>
      <dgm:t>
        <a:bodyPr/>
        <a:lstStyle/>
        <a:p>
          <a:endParaRPr lang="en-US"/>
        </a:p>
      </dgm:t>
    </dgm:pt>
    <dgm:pt modelId="{05FBAB32-CCD0-4EF1-BC64-C614B7D96919}" type="pres">
      <dgm:prSet presAssocID="{D6A9B583-2F68-424F-B9D0-1DBA9C8157C5}" presName="dummy" presStyleCnt="0"/>
      <dgm:spPr/>
    </dgm:pt>
    <dgm:pt modelId="{6A26BD4E-88B5-4CE6-A47C-1A99B3F75586}" type="pres">
      <dgm:prSet presAssocID="{D6A9B583-2F68-424F-B9D0-1DBA9C8157C5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1C055-D127-4AFC-B03C-3914719E64D2}" type="pres">
      <dgm:prSet presAssocID="{7CD06524-2375-4D47-A952-E5F3AEDD6B89}" presName="sibTrans" presStyleLbl="node1" presStyleIdx="3" presStyleCnt="5"/>
      <dgm:spPr/>
      <dgm:t>
        <a:bodyPr/>
        <a:lstStyle/>
        <a:p>
          <a:endParaRPr lang="en-US"/>
        </a:p>
      </dgm:t>
    </dgm:pt>
    <dgm:pt modelId="{6117FC58-366B-4B7F-AC51-E5FFA2D9BFFA}" type="pres">
      <dgm:prSet presAssocID="{F651BE27-54B6-4514-B104-C49376D47BC8}" presName="dummy" presStyleCnt="0"/>
      <dgm:spPr/>
    </dgm:pt>
    <dgm:pt modelId="{1C87290C-84B9-4608-B1E1-45C6DD0EFC20}" type="pres">
      <dgm:prSet presAssocID="{F651BE27-54B6-4514-B104-C49376D47BC8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BD2BC-BA03-4973-B15B-0E13BC21C67C}" type="pres">
      <dgm:prSet presAssocID="{ADA68050-BA9C-4624-B3D7-994CAA58E3AD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9EB60E31-E35C-4135-9761-8A3C65128336}" type="presOf" srcId="{ADA68050-BA9C-4624-B3D7-994CAA58E3AD}" destId="{5F4BD2BC-BA03-4973-B15B-0E13BC21C67C}" srcOrd="0" destOrd="0" presId="urn:microsoft.com/office/officeart/2005/8/layout/cycle1"/>
    <dgm:cxn modelId="{BF8A4806-4760-4EC5-B0B4-BC60C11525B2}" srcId="{F108CAC7-D3A5-4862-979F-0745719C9150}" destId="{3EFCB577-F6CD-4420-9C08-A3D634259CED}" srcOrd="0" destOrd="0" parTransId="{A466836D-ADE5-4058-AF69-535BA0A021D8}" sibTransId="{41D16168-D23A-42FB-8C06-E6778B67B2BF}"/>
    <dgm:cxn modelId="{8B20E09A-9131-499D-B1DA-89C8AA050B52}" type="presOf" srcId="{D6A9B583-2F68-424F-B9D0-1DBA9C8157C5}" destId="{6A26BD4E-88B5-4CE6-A47C-1A99B3F75586}" srcOrd="0" destOrd="0" presId="urn:microsoft.com/office/officeart/2005/8/layout/cycle1"/>
    <dgm:cxn modelId="{F5B36B64-76E3-42B1-B352-67F18CB5C1B3}" type="presOf" srcId="{7CD06524-2375-4D47-A952-E5F3AEDD6B89}" destId="{FE41C055-D127-4AFC-B03C-3914719E64D2}" srcOrd="0" destOrd="0" presId="urn:microsoft.com/office/officeart/2005/8/layout/cycle1"/>
    <dgm:cxn modelId="{55AB61FE-7B0F-400F-BE98-015B2178B0F9}" type="presOf" srcId="{266939FF-E377-4529-BD31-C01B58C8D780}" destId="{4610E604-3B52-437C-A75B-7F692F734F48}" srcOrd="0" destOrd="0" presId="urn:microsoft.com/office/officeart/2005/8/layout/cycle1"/>
    <dgm:cxn modelId="{5B14D0E2-B2DA-48D7-B134-3FF17253FBB2}" srcId="{F108CAC7-D3A5-4862-979F-0745719C9150}" destId="{D6A9B583-2F68-424F-B9D0-1DBA9C8157C5}" srcOrd="3" destOrd="0" parTransId="{D26995B2-4FCF-4B79-AEE8-2D6BB7120EED}" sibTransId="{7CD06524-2375-4D47-A952-E5F3AEDD6B89}"/>
    <dgm:cxn modelId="{0B685983-AD86-4538-B588-1C530D601E0E}" srcId="{F108CAC7-D3A5-4862-979F-0745719C9150}" destId="{266939FF-E377-4529-BD31-C01B58C8D780}" srcOrd="2" destOrd="0" parTransId="{4876F4CA-F57A-4263-B70F-AB1BED128B1A}" sibTransId="{EC4807B7-1368-4926-B739-A6AED2A92E6E}"/>
    <dgm:cxn modelId="{2C9A49A5-AFED-43A3-A387-F9E00A6A32BE}" type="presOf" srcId="{3EFCB577-F6CD-4420-9C08-A3D634259CED}" destId="{74DD7141-DA6E-4436-A868-52345EF3681A}" srcOrd="0" destOrd="0" presId="urn:microsoft.com/office/officeart/2005/8/layout/cycle1"/>
    <dgm:cxn modelId="{1AC82440-CD4C-4136-99F6-24ED0C2F8850}" srcId="{F108CAC7-D3A5-4862-979F-0745719C9150}" destId="{4E5117DD-BA18-440B-B700-10D135D8F021}" srcOrd="1" destOrd="0" parTransId="{E5317643-E9F0-4FB5-B7F2-A3826AB5303D}" sibTransId="{E4AF1180-65E1-44F9-908A-97DC60167A4C}"/>
    <dgm:cxn modelId="{0B9BD282-086C-46FB-BAEB-36FB344B1CC1}" type="presOf" srcId="{41D16168-D23A-42FB-8C06-E6778B67B2BF}" destId="{1615F4AC-45F7-44E0-8A53-1CA9698A0581}" srcOrd="0" destOrd="0" presId="urn:microsoft.com/office/officeart/2005/8/layout/cycle1"/>
    <dgm:cxn modelId="{687A8525-E4B9-4777-BD49-3A49D1771634}" type="presOf" srcId="{E4AF1180-65E1-44F9-908A-97DC60167A4C}" destId="{B2DF8945-79D3-4744-914F-84E5F3C5CD6B}" srcOrd="0" destOrd="0" presId="urn:microsoft.com/office/officeart/2005/8/layout/cycle1"/>
    <dgm:cxn modelId="{164C4ADD-84C7-4E03-91E0-1E913A2386C0}" type="presOf" srcId="{F108CAC7-D3A5-4862-979F-0745719C9150}" destId="{6079ADA7-6E49-4AAA-81FB-DFB779F26322}" srcOrd="0" destOrd="0" presId="urn:microsoft.com/office/officeart/2005/8/layout/cycle1"/>
    <dgm:cxn modelId="{6B74EEA6-E9C0-47ED-9B61-3D790F8AF246}" type="presOf" srcId="{EC4807B7-1368-4926-B739-A6AED2A92E6E}" destId="{05476B7C-3AC8-44CB-9E32-4F24B1EFF40A}" srcOrd="0" destOrd="0" presId="urn:microsoft.com/office/officeart/2005/8/layout/cycle1"/>
    <dgm:cxn modelId="{5CF0FC61-CBA5-441B-BE31-76AA3DA1C697}" type="presOf" srcId="{F651BE27-54B6-4514-B104-C49376D47BC8}" destId="{1C87290C-84B9-4608-B1E1-45C6DD0EFC20}" srcOrd="0" destOrd="0" presId="urn:microsoft.com/office/officeart/2005/8/layout/cycle1"/>
    <dgm:cxn modelId="{80CA6AD1-FDAB-42EF-92C3-74FB4D5E3059}" srcId="{F108CAC7-D3A5-4862-979F-0745719C9150}" destId="{F651BE27-54B6-4514-B104-C49376D47BC8}" srcOrd="4" destOrd="0" parTransId="{EB9B45B7-6FF4-4949-A8EE-526B5B8C3799}" sibTransId="{ADA68050-BA9C-4624-B3D7-994CAA58E3AD}"/>
    <dgm:cxn modelId="{2C933984-09B2-4C82-B91F-27756083AFAC}" type="presOf" srcId="{4E5117DD-BA18-440B-B700-10D135D8F021}" destId="{B6177DFB-BA9D-4FEB-A6A6-B47E3BC2E0C0}" srcOrd="0" destOrd="0" presId="urn:microsoft.com/office/officeart/2005/8/layout/cycle1"/>
    <dgm:cxn modelId="{11E9DC1A-C607-4EAF-93CF-3C3B97855E32}" type="presParOf" srcId="{6079ADA7-6E49-4AAA-81FB-DFB779F26322}" destId="{A20DBDEF-3BD9-48E1-A156-E9D7F9B81B11}" srcOrd="0" destOrd="0" presId="urn:microsoft.com/office/officeart/2005/8/layout/cycle1"/>
    <dgm:cxn modelId="{74961779-5A5D-449E-82AD-761A4BC2A629}" type="presParOf" srcId="{6079ADA7-6E49-4AAA-81FB-DFB779F26322}" destId="{74DD7141-DA6E-4436-A868-52345EF3681A}" srcOrd="1" destOrd="0" presId="urn:microsoft.com/office/officeart/2005/8/layout/cycle1"/>
    <dgm:cxn modelId="{40C73629-CD9D-4CCC-A225-01E5F493A15F}" type="presParOf" srcId="{6079ADA7-6E49-4AAA-81FB-DFB779F26322}" destId="{1615F4AC-45F7-44E0-8A53-1CA9698A0581}" srcOrd="2" destOrd="0" presId="urn:microsoft.com/office/officeart/2005/8/layout/cycle1"/>
    <dgm:cxn modelId="{B4C83F44-89BF-4D6E-895B-6D9CFD6374B5}" type="presParOf" srcId="{6079ADA7-6E49-4AAA-81FB-DFB779F26322}" destId="{5074EF1A-DF6D-4D81-A78C-D8E51173B6E3}" srcOrd="3" destOrd="0" presId="urn:microsoft.com/office/officeart/2005/8/layout/cycle1"/>
    <dgm:cxn modelId="{DCDDEC7A-7E1F-430C-9BEF-35102EAEDC0B}" type="presParOf" srcId="{6079ADA7-6E49-4AAA-81FB-DFB779F26322}" destId="{B6177DFB-BA9D-4FEB-A6A6-B47E3BC2E0C0}" srcOrd="4" destOrd="0" presId="urn:microsoft.com/office/officeart/2005/8/layout/cycle1"/>
    <dgm:cxn modelId="{BA9A6309-4C11-44C2-9586-2D959441B95B}" type="presParOf" srcId="{6079ADA7-6E49-4AAA-81FB-DFB779F26322}" destId="{B2DF8945-79D3-4744-914F-84E5F3C5CD6B}" srcOrd="5" destOrd="0" presId="urn:microsoft.com/office/officeart/2005/8/layout/cycle1"/>
    <dgm:cxn modelId="{804048C3-CB59-4F18-8678-C646524C8E0D}" type="presParOf" srcId="{6079ADA7-6E49-4AAA-81FB-DFB779F26322}" destId="{84CCD541-283E-4B9B-ADBE-CD1447AD3563}" srcOrd="6" destOrd="0" presId="urn:microsoft.com/office/officeart/2005/8/layout/cycle1"/>
    <dgm:cxn modelId="{BB1096D2-397E-470F-8EE1-3F61B7DCBF93}" type="presParOf" srcId="{6079ADA7-6E49-4AAA-81FB-DFB779F26322}" destId="{4610E604-3B52-437C-A75B-7F692F734F48}" srcOrd="7" destOrd="0" presId="urn:microsoft.com/office/officeart/2005/8/layout/cycle1"/>
    <dgm:cxn modelId="{57E64C95-E614-410E-AD88-E4AD306D45D0}" type="presParOf" srcId="{6079ADA7-6E49-4AAA-81FB-DFB779F26322}" destId="{05476B7C-3AC8-44CB-9E32-4F24B1EFF40A}" srcOrd="8" destOrd="0" presId="urn:microsoft.com/office/officeart/2005/8/layout/cycle1"/>
    <dgm:cxn modelId="{B285163A-C798-4337-9D0E-D954A5AF9421}" type="presParOf" srcId="{6079ADA7-6E49-4AAA-81FB-DFB779F26322}" destId="{05FBAB32-CCD0-4EF1-BC64-C614B7D96919}" srcOrd="9" destOrd="0" presId="urn:microsoft.com/office/officeart/2005/8/layout/cycle1"/>
    <dgm:cxn modelId="{FD0B547B-C217-4B15-8DA4-08C9EEF4836D}" type="presParOf" srcId="{6079ADA7-6E49-4AAA-81FB-DFB779F26322}" destId="{6A26BD4E-88B5-4CE6-A47C-1A99B3F75586}" srcOrd="10" destOrd="0" presId="urn:microsoft.com/office/officeart/2005/8/layout/cycle1"/>
    <dgm:cxn modelId="{BCED9851-D291-410D-BFA9-39C1F13C939B}" type="presParOf" srcId="{6079ADA7-6E49-4AAA-81FB-DFB779F26322}" destId="{FE41C055-D127-4AFC-B03C-3914719E64D2}" srcOrd="11" destOrd="0" presId="urn:microsoft.com/office/officeart/2005/8/layout/cycle1"/>
    <dgm:cxn modelId="{3279D5BA-AABF-49B1-9320-E8CB9160B7E0}" type="presParOf" srcId="{6079ADA7-6E49-4AAA-81FB-DFB779F26322}" destId="{6117FC58-366B-4B7F-AC51-E5FFA2D9BFFA}" srcOrd="12" destOrd="0" presId="urn:microsoft.com/office/officeart/2005/8/layout/cycle1"/>
    <dgm:cxn modelId="{209B6CF4-A6C6-4F80-8363-1E7FF0A1C957}" type="presParOf" srcId="{6079ADA7-6E49-4AAA-81FB-DFB779F26322}" destId="{1C87290C-84B9-4608-B1E1-45C6DD0EFC20}" srcOrd="13" destOrd="0" presId="urn:microsoft.com/office/officeart/2005/8/layout/cycle1"/>
    <dgm:cxn modelId="{53352AFB-6805-4E2D-96B8-A47AC8D004A3}" type="presParOf" srcId="{6079ADA7-6E49-4AAA-81FB-DFB779F26322}" destId="{5F4BD2BC-BA03-4973-B15B-0E13BC21C67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9E112-E819-43C6-A228-DED0FD0580C0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9283F-739E-4F2C-B8C1-8C595C10A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1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নং-১-স্বাগতম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নং-১০-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চোখা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খুঁড়ে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করত।ক্রমান্বয়ে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মহিষ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94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নং-১১-এই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হয়েছে।এবং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6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নং-১২-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হয়েছে।এবং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55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১৩-এই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থাকে,তা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1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26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১৪-এই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দমনের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থাকে,তা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32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১৫-এই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জন্য,পোকা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দমনের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জন্য,দানা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মাড়াই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থাকে,তা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39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নং-১৬-কৃষিযন্ত্রপাতিগুলোর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শক্তিচালিত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হস্তচালিত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কৃষিযন্ত্রপাতির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60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1200" b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56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7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স্লাইড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নং২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6FD94-A002-473D-82C2-01D782AD66B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67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60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নং-২১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291D5-7555-49A8-BE46-39A491A6748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৩: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--।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সেঁউতি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-------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এইসব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হয়তোবা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কীভাবে,সময়,অর্থের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লাগলো।কৃষকের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জন্মাতে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চাষাবাদ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কৃষিক্ষেত্রে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কৃষিক্ষেত্রে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আসলো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বৈপ্লবিক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পরবর্তন।শিক্ষকের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বক্তব্যের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আসবো।আজকের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79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—৪:</a:t>
            </a:r>
            <a:r>
              <a:rPr lang="en-US" sz="1200" b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1200" b="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200" b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1200" b="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1200" b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1200" b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1200" b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="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12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6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নং-৫-শিখন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55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৬ :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যাচ্ছে।শিক্ষার্থীরা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দিবে।শিক্ষকঃ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সর্বপ্রথমে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সর্বশেষে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কৃষিকাজে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হয়?শিক্ষার্থীরা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হয়তোবা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গোলাজাতকরণ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এটাই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কৃষিকাজের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সমাহার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17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নং-৭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থাকি,বর্তমানে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যেমন-জমি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মাড়াই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ঝাড়াই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22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পাচ্ছে,ফলে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51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করনীয়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283F-739E-4F2C-B8C1-8C595C10A4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9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3.gi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8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6.jpe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50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9.jpe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4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10.jpeg"/><Relationship Id="rId4" Type="http://schemas.openxmlformats.org/officeDocument/2006/relationships/image" Target="../media/image33.gif"/><Relationship Id="rId9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agerhat contain\My picture\New folder\ai160218n6560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762000"/>
            <a:ext cx="1876425" cy="182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02759" y="2202359"/>
            <a:ext cx="71384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কৃষিশিক্ষার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class six chapter 2\mobile picture gif 30-10-15\natural-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4" y="2994831"/>
            <a:ext cx="277177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edCurtain(satyr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479"/>
            <a:ext cx="9144000" cy="6735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898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\tool-110703-025-WoodPointGu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763861"/>
            <a:ext cx="1270985" cy="22079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class six chapter 2\agriculture\seven2\2517816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990" y="853821"/>
            <a:ext cx="2590800" cy="21179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676400" y="2161881"/>
            <a:ext cx="4343400" cy="13138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52600" y="822290"/>
            <a:ext cx="38862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হাড়ের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চোখা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খুঁড়ে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4341" y="4643735"/>
            <a:ext cx="1143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ক্রমান্বয়ে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class six chapter 2\agriculture\agriculture 4-11\MKl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72940"/>
            <a:ext cx="1847850" cy="17221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class six chapter 2\agriculture\agriculture 1-11-15\7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1881682" cy="17063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class six chapter 2\agriculture\class 6\file (17)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88706"/>
            <a:ext cx="1947842" cy="17063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2034082" y="5348977"/>
            <a:ext cx="1623518" cy="0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05442" y="5348977"/>
            <a:ext cx="1481158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91200" y="4343400"/>
            <a:ext cx="1143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পরবর্তীতে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2700" y="2357735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7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32313317"/>
              </p:ext>
            </p:extLst>
          </p:nvPr>
        </p:nvGraphicFramePr>
        <p:xfrm>
          <a:off x="2960388" y="1066800"/>
          <a:ext cx="3281456" cy="4095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698858" y="2763279"/>
            <a:ext cx="1676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কৃষিকাজ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19691">
            <a:off x="2685236" y="2159751"/>
            <a:ext cx="1167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626803">
            <a:off x="4483021" y="2051385"/>
            <a:ext cx="111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বপণ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181500">
            <a:off x="5360282" y="2889209"/>
            <a:ext cx="130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রোপণ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453518">
            <a:off x="4562060" y="3935235"/>
            <a:ext cx="134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254369">
            <a:off x="2579032" y="3568234"/>
            <a:ext cx="1351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দমন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692519" y="1295400"/>
            <a:ext cx="982720" cy="710816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5" name="Picture 3" descr="D:\class six chapter 2\agriculture\class6 lesson3\51d7282a289a0-Untitled-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1540119" cy="15108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slope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6397980" y="3178777"/>
            <a:ext cx="678177" cy="500266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" t="12970" r="3528" b="13579"/>
          <a:stretch/>
        </p:blipFill>
        <p:spPr bwMode="auto">
          <a:xfrm>
            <a:off x="7300133" y="501528"/>
            <a:ext cx="1510739" cy="12698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3" y="4902433"/>
            <a:ext cx="2372736" cy="180683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Arrow Connector 28"/>
          <p:cNvCxnSpPr>
            <a:stCxn id="8" idx="1"/>
          </p:cNvCxnSpPr>
          <p:nvPr/>
        </p:nvCxnSpPr>
        <p:spPr>
          <a:xfrm flipH="1">
            <a:off x="762002" y="4056966"/>
            <a:ext cx="1868159" cy="845467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565419" y="1639723"/>
            <a:ext cx="1734714" cy="491688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719804" y="4418929"/>
            <a:ext cx="1356353" cy="610271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" name="Picture 6" descr="http://agrilife24.com/images/rsearch/guti_urea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157" y="4902433"/>
            <a:ext cx="1797202" cy="180683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840" y="2603263"/>
            <a:ext cx="1751326" cy="14490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2675239" y="535323"/>
            <a:ext cx="3812643" cy="461665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r>
              <a:rPr lang="en-US" sz="2400" b="1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400" b="1" dirty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4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/>
      <p:bldP spid="5" grpId="0"/>
      <p:bldP spid="6" grpId="0"/>
      <p:bldP spid="7" grpId="0"/>
      <p:bldP spid="8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29595125"/>
              </p:ext>
            </p:extLst>
          </p:nvPr>
        </p:nvGraphicFramePr>
        <p:xfrm>
          <a:off x="2286000" y="1066800"/>
          <a:ext cx="4323148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646921" y="2999991"/>
            <a:ext cx="14209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কৃষিকাজ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989917">
            <a:off x="2451233" y="2377649"/>
            <a:ext cx="1284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পোকা-মাকড়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দমন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228636">
            <a:off x="4193716" y="2149560"/>
            <a:ext cx="174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পানিসেচ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156229">
            <a:off x="5442738" y="3291111"/>
            <a:ext cx="1338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তোলা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89871">
            <a:off x="4689387" y="4645228"/>
            <a:ext cx="2055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মাড়াই-ঝাড়াই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586214">
            <a:off x="1035953" y="4142631"/>
            <a:ext cx="2720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শুকানো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গোলাজাত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4" y="334891"/>
            <a:ext cx="1442377" cy="10367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1648211" y="1122218"/>
            <a:ext cx="974808" cy="1316184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4" descr="F:\panna drivreআমার কম্পিউটারের ই ড্রাইভের অংশ হাত দেবেননা।\panna E folder\P\agriculture\6-8class agriculture picture\imagesll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4"/>
          <a:stretch/>
        </p:blipFill>
        <p:spPr bwMode="auto">
          <a:xfrm>
            <a:off x="1981200" y="245725"/>
            <a:ext cx="1715797" cy="10907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40" y="417232"/>
            <a:ext cx="1339260" cy="12782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V="1">
            <a:off x="5943600" y="1667280"/>
            <a:ext cx="1181814" cy="390121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88144"/>
            <a:ext cx="1408820" cy="108287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>
            <a:off x="6718805" y="4876060"/>
            <a:ext cx="748795" cy="61034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194" y="5583440"/>
            <a:ext cx="1408220" cy="108757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76" y="2380392"/>
            <a:ext cx="1394553" cy="12556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V="1">
            <a:off x="6718805" y="2620122"/>
            <a:ext cx="748795" cy="831912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t="50000" r="12556"/>
          <a:stretch/>
        </p:blipFill>
        <p:spPr bwMode="auto">
          <a:xfrm>
            <a:off x="188352" y="5486400"/>
            <a:ext cx="2046087" cy="118461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Straight Arrow Connector 35"/>
          <p:cNvCxnSpPr>
            <a:stCxn id="8" idx="1"/>
          </p:cNvCxnSpPr>
          <p:nvPr/>
        </p:nvCxnSpPr>
        <p:spPr>
          <a:xfrm flipH="1">
            <a:off x="381000" y="5125579"/>
            <a:ext cx="881766" cy="360821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85806" y="1436448"/>
            <a:ext cx="3812643" cy="461665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r>
              <a:rPr lang="en-US" sz="2400" b="1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400" b="1" dirty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1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/>
      <p:bldP spid="5" grpId="0"/>
      <p:bldP spid="6" grpId="0"/>
      <p:bldP spid="7" grpId="0"/>
      <p:bldP spid="8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class six chapter 2\agriculture\6-8class agriculture picture\Agricultu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90" y="5205250"/>
            <a:ext cx="2090928" cy="1422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class six chapter 2\agriculture\Ruby picture\farmer_kidney_disease_pesticides_cro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t="12048" r="45687" b="7325"/>
          <a:stretch/>
        </p:blipFill>
        <p:spPr bwMode="auto">
          <a:xfrm>
            <a:off x="92280" y="4754375"/>
            <a:ext cx="1619031" cy="19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class six chapter 2\agriculture\6-8class agriculture picture\Hal-Pi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t="22625" r="19240" b="31851"/>
          <a:stretch/>
        </p:blipFill>
        <p:spPr bwMode="auto">
          <a:xfrm>
            <a:off x="6821590" y="728606"/>
            <a:ext cx="2027744" cy="13287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class six chapter 2\mobile picture gif 30-10-15\162224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2" t="55880" r="46481" b="2799"/>
          <a:stretch/>
        </p:blipFill>
        <p:spPr bwMode="auto">
          <a:xfrm>
            <a:off x="235935" y="539702"/>
            <a:ext cx="1715924" cy="18986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class six chapter 2\agriculture\6-8class agriculture picture\3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83" y="2995448"/>
            <a:ext cx="2600031" cy="212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85800" y="1524000"/>
            <a:ext cx="3655643" cy="1395248"/>
          </a:xfrm>
          <a:prstGeom prst="straightConnector1">
            <a:avLst/>
          </a:prstGeom>
          <a:ln w="76200">
            <a:solidFill>
              <a:srgbClr val="7030A0"/>
            </a:solidFill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364069">
            <a:off x="2426210" y="1611038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লাঙল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341443" y="1103586"/>
            <a:ext cx="3494019" cy="1815662"/>
          </a:xfrm>
          <a:prstGeom prst="straightConnector1">
            <a:avLst/>
          </a:prstGeom>
          <a:ln w="76200">
            <a:solidFill>
              <a:srgbClr val="00B0F0"/>
            </a:solidFill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38600" y="5205248"/>
            <a:ext cx="4096044" cy="1119352"/>
          </a:xfrm>
          <a:prstGeom prst="straightConnector1">
            <a:avLst/>
          </a:prstGeom>
          <a:ln w="76200">
            <a:solidFill>
              <a:srgbClr val="C00000"/>
            </a:solidFill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110861">
            <a:off x="6012369" y="5193759"/>
            <a:ext cx="552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9958648">
            <a:off x="4963015" y="153000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জোয়াল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85800" y="5205250"/>
            <a:ext cx="3352800" cy="966950"/>
          </a:xfrm>
          <a:prstGeom prst="straightConnector1">
            <a:avLst/>
          </a:prstGeom>
          <a:ln w="57150">
            <a:solidFill>
              <a:srgbClr val="002060"/>
            </a:solidFill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20813947">
            <a:off x="1720407" y="4913022"/>
            <a:ext cx="1175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কোদাল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8" name="TextBox 2057"/>
          <p:cNvSpPr txBox="1"/>
          <p:nvPr/>
        </p:nvSpPr>
        <p:spPr>
          <a:xfrm>
            <a:off x="2819400" y="5830669"/>
            <a:ext cx="257333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3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3" grpId="0"/>
      <p:bldP spid="31" grpId="0"/>
      <p:bldP spid="20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4966" y="609600"/>
            <a:ext cx="221406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5052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590800"/>
            <a:ext cx="89154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5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3532" y="956317"/>
            <a:ext cx="270933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বপনের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0463"/>
            <a:ext cx="2793784" cy="208975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7421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সিড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ড্রিল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816" y="533400"/>
            <a:ext cx="2793784" cy="208975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24675" y="26771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ড্রাম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সিডার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93532" y="1828800"/>
            <a:ext cx="2709335" cy="0"/>
          </a:xfrm>
          <a:prstGeom prst="straightConnector1">
            <a:avLst/>
          </a:prstGeom>
          <a:ln w="57150"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52800" y="1981200"/>
            <a:ext cx="199813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01449"/>
            <a:ext cx="2793783" cy="208975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3352800" y="4876800"/>
            <a:ext cx="2650067" cy="0"/>
          </a:xfrm>
          <a:prstGeom prst="straightConnector1">
            <a:avLst/>
          </a:prstGeom>
          <a:ln w="57150"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93532" y="5029200"/>
            <a:ext cx="2057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0116" y="4001869"/>
            <a:ext cx="270933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দমনের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40807"/>
            <a:ext cx="2793784" cy="20503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14295" y="6172198"/>
            <a:ext cx="360110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নিড়ানি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জাপানি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উইডার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8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838819"/>
            <a:ext cx="1752600" cy="163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286000" y="3417533"/>
            <a:ext cx="4308764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849" y="4648200"/>
            <a:ext cx="1834551" cy="16839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309358" y="5410200"/>
            <a:ext cx="186284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ড্রামের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প্যাডেল</a:t>
            </a:r>
            <a:endParaRPr 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4" descr="D:\class six chapter 2\agriculture\agriculture 1-11-15\14_1201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" y="457200"/>
            <a:ext cx="2552700" cy="17105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18" y="457200"/>
            <a:ext cx="2510182" cy="171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69732" y="609600"/>
            <a:ext cx="127846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00400" y="1209810"/>
            <a:ext cx="2362200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76600" y="1376065"/>
            <a:ext cx="1752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286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সেঁউতি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4218" y="2281535"/>
            <a:ext cx="251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দোন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লো-লিফট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পাম্প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00533" y="2819400"/>
            <a:ext cx="209808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পোকা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দমনের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8400" y="3565171"/>
            <a:ext cx="199813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06652" y="3565170"/>
            <a:ext cx="1905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ন্যাপস্যাক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স্প্রেয়ার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class six chapter 2\agriculture\class6 lesson3\as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60764"/>
            <a:ext cx="1828799" cy="16638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2227118" y="5257800"/>
            <a:ext cx="4308764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09800" y="5471305"/>
            <a:ext cx="199813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97198" y="4343400"/>
            <a:ext cx="187960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দানা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শস্যের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class six chapter 2\agriculture\6-8class agriculture picture\imagesll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1323" b="17977"/>
          <a:stretch/>
        </p:blipFill>
        <p:spPr bwMode="auto">
          <a:xfrm>
            <a:off x="6867690" y="2819400"/>
            <a:ext cx="1681162" cy="15312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1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8" grpId="0"/>
      <p:bldP spid="12" grpId="0"/>
      <p:bldP spid="19" grpId="0" animBg="1"/>
      <p:bldP spid="23" grpId="0" animBg="1"/>
      <p:bldP spid="20" grpId="0" animBg="1"/>
      <p:bldP spid="22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D:\class six chapter 2\agriculture\agriculture 1-11-15\Page-4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21" y="4748447"/>
            <a:ext cx="1317016" cy="20194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class six chapter 2\agriculture\agriculture 1-11-15\guti_ure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462" y="5181600"/>
            <a:ext cx="2076813" cy="15527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>
            <a:off x="4975284" y="4213414"/>
            <a:ext cx="2697166" cy="1958786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9" name="Picture 3" descr="D:\class six chapter 2\agriculture\agriculture 4-11\MKl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9" t="20059" r="13587" b="9999"/>
          <a:stretch/>
        </p:blipFill>
        <p:spPr bwMode="auto">
          <a:xfrm>
            <a:off x="65690" y="383095"/>
            <a:ext cx="1958866" cy="16722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78450">
            <a:off x="2218477" y="1999234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034723">
            <a:off x="5097476" y="182513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বপন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2432" y="30435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রোপণ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05739">
            <a:off x="5446839" y="438951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209860">
            <a:off x="1698647" y="432790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দমন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57758" y="4213414"/>
            <a:ext cx="2467948" cy="2086906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2" descr="D:\class six chapter 2\agriculture\agriculture 4-11\index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5" t="2261" r="11726" b="16971"/>
          <a:stretch/>
        </p:blipFill>
        <p:spPr bwMode="auto">
          <a:xfrm>
            <a:off x="7198599" y="2889975"/>
            <a:ext cx="1880697" cy="15441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4953000" y="3579167"/>
            <a:ext cx="2719450" cy="0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00" name="Picture 4" descr="D:\class six chapter 2\agriculture\seven2\U8480E2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525" y="383095"/>
            <a:ext cx="1533660" cy="16722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25706" y="2889975"/>
            <a:ext cx="1627294" cy="1323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025031" y="1345324"/>
            <a:ext cx="0" cy="1680865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25067" y="2060421"/>
            <a:ext cx="127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মাড়াইয়ের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139353" y="1716933"/>
            <a:ext cx="3059246" cy="1411732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487969" y="1600202"/>
            <a:ext cx="1837737" cy="1447798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03" name="Picture 7" descr="D:\class six chapter 2\agriculture\agriculture 1-11-15\tractor-rotavator-500x5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76" y="233882"/>
            <a:ext cx="1675583" cy="16755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class six chapter 2\agriculture\agriculture 1-11-15\pesticides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0" t="27891" r="2671" b="31465"/>
          <a:stretch/>
        </p:blipFill>
        <p:spPr bwMode="auto">
          <a:xfrm>
            <a:off x="3048000" y="5256866"/>
            <a:ext cx="2002185" cy="14774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Arrow Connector 47"/>
          <p:cNvCxnSpPr/>
          <p:nvPr/>
        </p:nvCxnSpPr>
        <p:spPr>
          <a:xfrm>
            <a:off x="4049092" y="4138147"/>
            <a:ext cx="0" cy="2086906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57" name="TextBox 2056"/>
          <p:cNvSpPr txBox="1"/>
          <p:nvPr/>
        </p:nvSpPr>
        <p:spPr>
          <a:xfrm>
            <a:off x="3048000" y="4719934"/>
            <a:ext cx="202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পোকা-মাকড়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দমন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59" name="Straight Arrow Connector 2058"/>
          <p:cNvCxnSpPr/>
          <p:nvPr/>
        </p:nvCxnSpPr>
        <p:spPr>
          <a:xfrm flipH="1" flipV="1">
            <a:off x="1524680" y="3505200"/>
            <a:ext cx="1801028" cy="1"/>
          </a:xfrm>
          <a:prstGeom prst="straightConnector1">
            <a:avLst/>
          </a:prstGeom>
          <a:ln w="57150">
            <a:prstDash val="dash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63" name="TextBox 2062"/>
          <p:cNvSpPr txBox="1"/>
          <p:nvPr/>
        </p:nvSpPr>
        <p:spPr>
          <a:xfrm rot="2237374">
            <a:off x="1524340" y="2349502"/>
            <a:ext cx="1371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শক্তিচালিত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20104670">
            <a:off x="5519809" y="2248693"/>
            <a:ext cx="1371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শক্তিচালিত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62600" y="3657600"/>
            <a:ext cx="1371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শক্তিচালিত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19169061">
            <a:off x="1614673" y="5266987"/>
            <a:ext cx="1371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হস্তচালিত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rot="2155784">
            <a:off x="5126744" y="4971031"/>
            <a:ext cx="1371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হস্তচালিত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45372" y="5260096"/>
            <a:ext cx="12218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হস্তচালিত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76431" y="2381626"/>
            <a:ext cx="1371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হস্তচালিত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758" y="2897832"/>
            <a:ext cx="1371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শক্তিচালিত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0" y="3500735"/>
            <a:ext cx="1219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হস্তচালিত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4" grpId="0"/>
      <p:bldP spid="2057" grpId="0"/>
      <p:bldP spid="2063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609600"/>
            <a:ext cx="188064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971800"/>
            <a:ext cx="79248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কাজেরই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759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457200"/>
            <a:ext cx="15231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021" y="2743200"/>
            <a:ext cx="272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6576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4958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বপনের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59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8" y="2819400"/>
            <a:ext cx="4114801" cy="2514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মাসুদুর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bn-BD" sz="40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নওয়াপাড়া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ইয়াকুব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হাইস্কুল</a:t>
            </a:r>
            <a:r>
              <a:rPr lang="bn-BD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বাগেরহাট</a:t>
            </a:r>
            <a:endParaRPr lang="en-US" sz="40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85799" y="990600"/>
            <a:ext cx="3962401" cy="1676400"/>
          </a:xfrm>
          <a:prstGeom prst="ellipse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ষষ্ঠ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২য় </a:t>
            </a: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(পাঠ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-৩</a:t>
            </a: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14400" y="228600"/>
            <a:ext cx="3657601" cy="6858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598" y="5410200"/>
            <a:ext cx="4114801" cy="9144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০১৭১২১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৭৫৬৪২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53000" y="4724400"/>
            <a:ext cx="4038600" cy="16764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shaikhmasudurrahman@gmail.com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:\Users\HERA COMPUTER\Desktop\2016080100153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279" y="532086"/>
            <a:ext cx="347743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60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2218" y="457200"/>
            <a:ext cx="2159567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590800"/>
            <a:ext cx="7848600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কৃষিকাজের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9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panna drivreআমার কম্পিউটারের ই ড্রাইভের অংশ হাত দেবেননা।\15-1-215 gif\download\200w_d_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1000"/>
            <a:ext cx="4114800" cy="3086100"/>
          </a:xfrm>
          <a:prstGeom prst="rect">
            <a:avLst/>
          </a:prstGeom>
          <a:noFill/>
        </p:spPr>
      </p:pic>
      <p:pic>
        <p:nvPicPr>
          <p:cNvPr id="3" name="Picture 6" descr="F:\panna drivreআমার কম্পিউটারের ই ড্রাইভের অংশ হাত দেবেননা।\GIF picture mobile 12-1-215\download\animaatjes-birds-134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5537">
            <a:off x="5578754" y="706081"/>
            <a:ext cx="2077677" cy="19969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64991" y="1262330"/>
            <a:ext cx="35052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0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9458" name="Picture 2" descr="D:\class six chapter 2\agriculture\8 class\India-gross-domestic-produc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4114800" cy="306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25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class six chapter 2\agriculture\agriculture 1-11-15\14_1201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048406"/>
            <a:ext cx="2552700" cy="20421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class six chapter 2\agriculture\agriculture 4-11\MK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6" y="4358640"/>
            <a:ext cx="2466975" cy="20421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class six chapter 2\mobile picture gif 30-10-15\images_5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358640"/>
            <a:ext cx="2594883" cy="20421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lass six chapter 2\agriculture\6-8class agriculture picture\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6" y="1051702"/>
            <a:ext cx="2466975" cy="20698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D:\class six chapter 2\agriculture\agriculture 1-11-15\20140316015404_ab_bidduter-dam-baranot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377406"/>
            <a:ext cx="2586201" cy="20233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D:\class six chapter 2\agriculture\class6 lesson3\unnamed11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4" t="7750" r="29696" b="7552"/>
          <a:stretch/>
        </p:blipFill>
        <p:spPr bwMode="auto">
          <a:xfrm>
            <a:off x="6286500" y="1054330"/>
            <a:ext cx="2552700" cy="20698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8499" y="228600"/>
            <a:ext cx="258620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আগের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3352800"/>
            <a:ext cx="2743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3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1692" y="381000"/>
            <a:ext cx="272061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4949" y="2967335"/>
            <a:ext cx="565411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09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304800"/>
            <a:ext cx="19143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348" y="3163669"/>
            <a:ext cx="790152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832" y="4589915"/>
            <a:ext cx="826069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যন্ত্রপাতিগুলোর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কৃষিকাজের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অনুযায়ী-ব্যাখ্যা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600200"/>
            <a:ext cx="5638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9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:\class six chapter 2\agriculture\class seven\RiceThreshin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42" y="1828800"/>
            <a:ext cx="4427715" cy="33807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52400"/>
            <a:ext cx="88697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সমাহার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9" descr="D:\class six chapter 2\agriculture\seven2\1432501596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53" y="1856509"/>
            <a:ext cx="4259353" cy="33530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lbow Connector 5"/>
          <p:cNvCxnSpPr/>
          <p:nvPr/>
        </p:nvCxnSpPr>
        <p:spPr>
          <a:xfrm rot="16200000" flipH="1">
            <a:off x="5562600" y="5105399"/>
            <a:ext cx="1219201" cy="10668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0" y="6324600"/>
            <a:ext cx="1676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শুরু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Elbow Connector 9"/>
          <p:cNvCxnSpPr/>
          <p:nvPr/>
        </p:nvCxnSpPr>
        <p:spPr>
          <a:xfrm rot="16200000" flipH="1">
            <a:off x="1842724" y="4357318"/>
            <a:ext cx="2715361" cy="1066802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95595" y="6260068"/>
            <a:ext cx="1676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মাড়াই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Elbow Connector 15"/>
          <p:cNvCxnSpPr/>
          <p:nvPr/>
        </p:nvCxnSpPr>
        <p:spPr>
          <a:xfrm>
            <a:off x="7010402" y="1219202"/>
            <a:ext cx="1066799" cy="99059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0" y="107846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6200000" flipH="1">
            <a:off x="7634980" y="5055848"/>
            <a:ext cx="1341643" cy="10668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79095" y="6336268"/>
            <a:ext cx="1688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ঝাড়াই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8" descr="D:\class six chapter 2\agriculture\class6 lesson3\51c3669a7ecd4-Untitled-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092" y="1871664"/>
            <a:ext cx="2051002" cy="186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Elbow Connector 23"/>
          <p:cNvCxnSpPr/>
          <p:nvPr/>
        </p:nvCxnSpPr>
        <p:spPr>
          <a:xfrm>
            <a:off x="3733806" y="1263134"/>
            <a:ext cx="1787231" cy="1327665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52600" y="10300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গোলাজাত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কৃষিকাজের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শেষ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37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4" grpId="0"/>
      <p:bldP spid="18" grpId="0"/>
      <p:bldP spid="22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D:\class six chapter 2\agriculture\class 6\file (17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514599" y="2223512"/>
            <a:ext cx="3508911" cy="252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3124200"/>
            <a:ext cx="18277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0" y="2092752"/>
            <a:ext cx="1121690" cy="11076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D:\class six chapter 2\agriculture\class6 lesson3\51d7282a289a0-Untitled-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69048"/>
            <a:ext cx="2667000" cy="16604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696592">
            <a:off x="2976121" y="1871578"/>
            <a:ext cx="1467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69690" y="1699271"/>
            <a:ext cx="2438749" cy="15011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4778724"/>
            <a:ext cx="1930919" cy="14457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 rot="19856839">
            <a:off x="4399217" y="2123677"/>
            <a:ext cx="147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204327" y="3708975"/>
            <a:ext cx="2404112" cy="15488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48768">
            <a:off x="4880246" y="5073134"/>
            <a:ext cx="148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মাড়াই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159519" y="3685022"/>
            <a:ext cx="2044808" cy="11182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821595">
            <a:off x="2310047" y="3934775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বপণ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419" y="4886651"/>
            <a:ext cx="2226435" cy="16799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48" name="Straight Arrow Connector 2047"/>
          <p:cNvCxnSpPr/>
          <p:nvPr/>
        </p:nvCxnSpPr>
        <p:spPr>
          <a:xfrm>
            <a:off x="5104344" y="3365802"/>
            <a:ext cx="1906056" cy="507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51" name="TextBox 2050"/>
          <p:cNvSpPr txBox="1"/>
          <p:nvPr/>
        </p:nvSpPr>
        <p:spPr>
          <a:xfrm>
            <a:off x="5622274" y="2828962"/>
            <a:ext cx="161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380" y="3013628"/>
            <a:ext cx="1961474" cy="146975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 rot="169699">
            <a:off x="5266156" y="2907268"/>
            <a:ext cx="148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ঝাড়াই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D:\class six chapter 2\agriculture\part-4\maxresdefaul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8" t="27454" r="29749" b="14947"/>
          <a:stretch/>
        </p:blipFill>
        <p:spPr bwMode="auto">
          <a:xfrm>
            <a:off x="6608439" y="387895"/>
            <a:ext cx="2396358" cy="13998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33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7" grpId="0"/>
      <p:bldP spid="22" grpId="0"/>
      <p:bldP spid="30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class six chapter 2\agriculture\6-8class agriculture picture\2010-04-05-15-53-40-058969400-a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6302061" cy="534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class six chapter 2\agriculture\8 class\peop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3151029" cy="534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86600" y="838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D:\class six chapter 2\agriculture\Ruby picture\landgrab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7" t="37166"/>
          <a:stretch/>
        </p:blipFill>
        <p:spPr bwMode="auto">
          <a:xfrm>
            <a:off x="3303430" y="762000"/>
            <a:ext cx="3151032" cy="534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62800" y="3276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>
            <a:endCxn id="6" idx="1"/>
          </p:cNvCxnSpPr>
          <p:nvPr/>
        </p:nvCxnSpPr>
        <p:spPr>
          <a:xfrm>
            <a:off x="3558861" y="1143000"/>
            <a:ext cx="3527739" cy="18366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181600" y="3524585"/>
            <a:ext cx="1905000" cy="0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class six chapter 2\agriculture\Ruby picture\landgrab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7" t="37166"/>
          <a:stretch/>
        </p:blipFill>
        <p:spPr bwMode="auto">
          <a:xfrm>
            <a:off x="175385" y="990600"/>
            <a:ext cx="4640459" cy="50356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448318" y="5257800"/>
            <a:ext cx="23622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D:\class six chapter 2\agriculture\class6 lesson3\51d7282a289a0-Untitled-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62475"/>
            <a:ext cx="1676400" cy="1390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54432" y="4561608"/>
            <a:ext cx="214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1" name="Picture 5" descr="D:\class six chapter 2\agriculture\6-8class agriculture picture\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4"/>
          <a:stretch/>
        </p:blipFill>
        <p:spPr bwMode="auto">
          <a:xfrm>
            <a:off x="609600" y="3118661"/>
            <a:ext cx="3886200" cy="29272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06481" y="3810000"/>
            <a:ext cx="202074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848600" y="3337271"/>
            <a:ext cx="0" cy="1219200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48400" y="19050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উৎপাদনও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355460" y="2133600"/>
            <a:ext cx="2892940" cy="198270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67400" y="3048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>
            <a:stCxn id="4101" idx="7"/>
          </p:cNvCxnSpPr>
          <p:nvPr/>
        </p:nvCxnSpPr>
        <p:spPr>
          <a:xfrm flipV="1">
            <a:off x="3926679" y="990601"/>
            <a:ext cx="1940721" cy="2556745"/>
          </a:xfrm>
          <a:prstGeom prst="straightConnector1">
            <a:avLst/>
          </a:prstGeom>
          <a:ln w="76200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96250" y="5867400"/>
            <a:ext cx="2484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যন্ত্রপাতিরও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দরকার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04" name="Straight Arrow Connector 4103"/>
          <p:cNvCxnSpPr/>
          <p:nvPr/>
        </p:nvCxnSpPr>
        <p:spPr>
          <a:xfrm>
            <a:off x="3355460" y="5486400"/>
            <a:ext cx="1460384" cy="685800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97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25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897</Words>
  <Application>Microsoft Office PowerPoint</Application>
  <PresentationFormat>On-screen Show (4:3)</PresentationFormat>
  <Paragraphs>159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Neo</dc:creator>
  <cp:lastModifiedBy>HERA COMPUTER</cp:lastModifiedBy>
  <cp:revision>148</cp:revision>
  <dcterms:created xsi:type="dcterms:W3CDTF">2006-08-16T00:00:00Z</dcterms:created>
  <dcterms:modified xsi:type="dcterms:W3CDTF">2016-08-06T11:46:51Z</dcterms:modified>
</cp:coreProperties>
</file>